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9" r:id="rId4"/>
    <p:sldId id="263" r:id="rId5"/>
    <p:sldId id="262" r:id="rId6"/>
    <p:sldId id="261" r:id="rId7"/>
    <p:sldId id="266" r:id="rId8"/>
    <p:sldId id="267" r:id="rId9"/>
    <p:sldId id="265" r:id="rId10"/>
    <p:sldId id="264" r:id="rId11"/>
    <p:sldId id="258" r:id="rId12"/>
    <p:sldId id="270" r:id="rId13"/>
    <p:sldId id="271" r:id="rId14"/>
    <p:sldId id="269" r:id="rId15"/>
    <p:sldId id="268" r:id="rId16"/>
    <p:sldId id="272" r:id="rId17"/>
    <p:sldId id="274" r:id="rId18"/>
    <p:sldId id="273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78E9B-C254-4CC4-9E72-CD6EFACE239F}" type="datetimeFigureOut">
              <a:rPr lang="ru-RU" smtClean="0"/>
              <a:t>27.04.2025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9FBEF-D03B-460B-8C6A-E3BD2484AA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0025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78E9B-C254-4CC4-9E72-CD6EFACE239F}" type="datetimeFigureOut">
              <a:rPr lang="ru-RU" smtClean="0"/>
              <a:t>27.04.2025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9FBEF-D03B-460B-8C6A-E3BD2484AA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3983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78E9B-C254-4CC4-9E72-CD6EFACE239F}" type="datetimeFigureOut">
              <a:rPr lang="ru-RU" smtClean="0"/>
              <a:t>27.04.2025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9FBEF-D03B-460B-8C6A-E3BD2484AA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339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78E9B-C254-4CC4-9E72-CD6EFACE239F}" type="datetimeFigureOut">
              <a:rPr lang="ru-RU" smtClean="0"/>
              <a:t>27.04.2025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9FBEF-D03B-460B-8C6A-E3BD2484AA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199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78E9B-C254-4CC4-9E72-CD6EFACE239F}" type="datetimeFigureOut">
              <a:rPr lang="ru-RU" smtClean="0"/>
              <a:t>27.04.2025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9FBEF-D03B-460B-8C6A-E3BD2484AA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76894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78E9B-C254-4CC4-9E72-CD6EFACE239F}" type="datetimeFigureOut">
              <a:rPr lang="ru-RU" smtClean="0"/>
              <a:t>27.04.2025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9FBEF-D03B-460B-8C6A-E3BD2484AA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8745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78E9B-C254-4CC4-9E72-CD6EFACE239F}" type="datetimeFigureOut">
              <a:rPr lang="ru-RU" smtClean="0"/>
              <a:t>27.04.2025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9FBEF-D03B-460B-8C6A-E3BD2484AA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76541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78E9B-C254-4CC4-9E72-CD6EFACE239F}" type="datetimeFigureOut">
              <a:rPr lang="ru-RU" smtClean="0"/>
              <a:t>27.04.2025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9FBEF-D03B-460B-8C6A-E3BD2484AA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1747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78E9B-C254-4CC4-9E72-CD6EFACE239F}" type="datetimeFigureOut">
              <a:rPr lang="ru-RU" smtClean="0"/>
              <a:t>27.04.2025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9FBEF-D03B-460B-8C6A-E3BD2484AA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1303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78E9B-C254-4CC4-9E72-CD6EFACE239F}" type="datetimeFigureOut">
              <a:rPr lang="ru-RU" smtClean="0"/>
              <a:t>27.04.2025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9FBEF-D03B-460B-8C6A-E3BD2484AA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8774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78E9B-C254-4CC4-9E72-CD6EFACE239F}" type="datetimeFigureOut">
              <a:rPr lang="ru-RU" smtClean="0"/>
              <a:t>27.04.2025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9FBEF-D03B-460B-8C6A-E3BD2484AA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3349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E78E9B-C254-4CC4-9E72-CD6EFACE239F}" type="datetimeFigureOut">
              <a:rPr lang="ru-RU" smtClean="0"/>
              <a:t>27.04.2025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C9FBEF-D03B-460B-8C6A-E3BD2484AA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3155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48097" y="796835"/>
            <a:ext cx="889580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FF0000"/>
                </a:solidFill>
              </a:rPr>
              <a:t>Нравственно-патриотическое воспитание старших дошкольников </a:t>
            </a:r>
          </a:p>
          <a:p>
            <a:pPr algn="ctr"/>
            <a:r>
              <a:rPr lang="ru-RU" sz="3600" b="1" i="1" dirty="0" smtClean="0">
                <a:solidFill>
                  <a:srgbClr val="FF0000"/>
                </a:solidFill>
              </a:rPr>
              <a:t>через ознакомление с народными промыслами родного края </a:t>
            </a:r>
          </a:p>
          <a:p>
            <a:pPr algn="ctr"/>
            <a:r>
              <a:rPr lang="ru-RU" sz="3600" b="1" i="1" dirty="0" smtClean="0">
                <a:solidFill>
                  <a:srgbClr val="FF0000"/>
                </a:solidFill>
              </a:rPr>
              <a:t>(Сергиево-Посадского городского округа)</a:t>
            </a:r>
            <a:endParaRPr lang="ru-RU" sz="3600" b="1" i="1" dirty="0">
              <a:solidFill>
                <a:srgbClr val="FF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294915" y="5055326"/>
            <a:ext cx="26959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dirty="0" smtClean="0">
                <a:solidFill>
                  <a:srgbClr val="FF0000"/>
                </a:solidFill>
              </a:rPr>
              <a:t>Подготовила воспитатель</a:t>
            </a:r>
          </a:p>
          <a:p>
            <a:pPr algn="r"/>
            <a:r>
              <a:rPr lang="ru-RU" dirty="0" smtClean="0">
                <a:solidFill>
                  <a:srgbClr val="FF0000"/>
                </a:solidFill>
              </a:rPr>
              <a:t>Киселева С.Ю.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5110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712" y="-11101"/>
            <a:ext cx="9934575" cy="6869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507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122" name="Picture 2" descr="https://cf3.ppt-online.org/files3/slide/k/k38vef4YIdS0FmWl72DcMipNyoVTsxHPnwbaqG/slide-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779" y="-124706"/>
            <a:ext cx="10010274" cy="7107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7481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8938" y="0"/>
            <a:ext cx="9894178" cy="6915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080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716" y="0"/>
            <a:ext cx="100584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407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642" y="637673"/>
            <a:ext cx="9924716" cy="5582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473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9198" y="978569"/>
            <a:ext cx="4200023" cy="560003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1513" y="240630"/>
            <a:ext cx="4289259" cy="5719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526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71815">
            <a:off x="1625251" y="620294"/>
            <a:ext cx="3862753" cy="515033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81501">
            <a:off x="6386017" y="696420"/>
            <a:ext cx="4098870" cy="5465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67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129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110" y="-49631"/>
            <a:ext cx="9908005" cy="6907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858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26" name="Picture 2" descr="https://sun9-53.userapi.com/impg/qTRRsCVIr931eNCnWA2lppon56RAU9i7Ef65zQ/4jml8XwhKSQ.jpg?size=883x608&amp;quality=96&amp;sign=3d5befdf064f26a237af13b003aecaf7&amp;c_uniq_tag=o7aiRH39SHE_dM-cd1jhfA5uw1YurkfRwgpDHpyvaHY&amp;type=alb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003" y="0"/>
            <a:ext cx="995989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92763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064" name="Picture 16" descr="https://gas-kvas.com/grafic/uploads/posts/2024-01/gas-kvas-com-p-rebenok-na-prozrachnom-fone-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8741" y="1619110"/>
            <a:ext cx="6134517" cy="4535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005462">
            <a:off x="1302664" y="3604920"/>
            <a:ext cx="2309470" cy="3055422"/>
          </a:xfrm>
          <a:prstGeom prst="rect">
            <a:avLst/>
          </a:prstGeom>
        </p:spPr>
      </p:pic>
      <p:pic>
        <p:nvPicPr>
          <p:cNvPr id="2068" name="Picture 20" descr="https://gas-kvas.com/grafic/uploads/posts/2024-01/gas-kvas-com-p-nadpis-robot-na-prozrachnom-fone-1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78111">
            <a:off x="7812549" y="3307166"/>
            <a:ext cx="3771087" cy="2121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0" name="Picture 22" descr="https://catherineasquithgallery.com/uploads/posts/2021-03/1614577848_10-p-foto-telefona-na-belom-fone-1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6461" y="3959027"/>
            <a:ext cx="1699691" cy="1734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721956">
            <a:off x="9042595" y="241141"/>
            <a:ext cx="2382888" cy="238288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84769">
            <a:off x="1382681" y="777416"/>
            <a:ext cx="1627856" cy="222473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36806" y="0"/>
            <a:ext cx="1983587" cy="173413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57802" y="92400"/>
            <a:ext cx="1581179" cy="1592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045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368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25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074" name="Picture 2" descr="https://avatars.dzeninfra.ru/get-zen_doc/2453078/pub_601820bdd941687b703adb70_601824c68d30cb1780ea4292/scale_12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905" y="-36094"/>
            <a:ext cx="10010273" cy="6894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8845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098" name="Picture 2" descr="https://7d9e88a8-f178-4098-bea5-48d960920605.selcdn.net/e812843b-167d-43dd-b377-7b3ed6f57cd6/-/resize/x833/-/quality/lighter/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442" y="0"/>
            <a:ext cx="1029111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2467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8805" y="0"/>
            <a:ext cx="10120563" cy="6958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952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450" y="0"/>
            <a:ext cx="8801100" cy="7074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42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2152</TotalTime>
  <Words>21</Words>
  <Application>Microsoft Office PowerPoint</Application>
  <PresentationFormat>Широкоэкранный</PresentationFormat>
  <Paragraphs>5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HP</cp:lastModifiedBy>
  <cp:revision>16</cp:revision>
  <dcterms:created xsi:type="dcterms:W3CDTF">2024-04-21T13:18:36Z</dcterms:created>
  <dcterms:modified xsi:type="dcterms:W3CDTF">2025-04-27T10:28:09Z</dcterms:modified>
</cp:coreProperties>
</file>