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7" r:id="rId3"/>
    <p:sldId id="261" r:id="rId4"/>
    <p:sldId id="278" r:id="rId5"/>
    <p:sldId id="297" r:id="rId6"/>
    <p:sldId id="298" r:id="rId7"/>
    <p:sldId id="299" r:id="rId8"/>
    <p:sldId id="295" r:id="rId9"/>
    <p:sldId id="283" r:id="rId10"/>
    <p:sldId id="292" r:id="rId11"/>
    <p:sldId id="293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r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357166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«Детское экспериментирование как средство развития познавательной активности дошкольников» </a:t>
            </a:r>
            <a:endParaRPr lang="ru-RU" sz="3600" dirty="0"/>
          </a:p>
        </p:txBody>
      </p:sp>
      <p:pic>
        <p:nvPicPr>
          <p:cNvPr id="5122" name="Picture 2" descr="C:\Users\Титан\Desktop\опыты артинки\chitate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14554"/>
            <a:ext cx="2974280" cy="33450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86332" y="3071458"/>
            <a:ext cx="51100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МБДОУ «Детский сад общеразвивающего вида №33»</a:t>
            </a:r>
          </a:p>
          <a:p>
            <a:pPr algn="ctr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Сергиев Посад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Воспитатели: Киселева С.Ю.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              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Поваренкова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В.Ю.</a:t>
            </a:r>
            <a:endParaRPr lang="ru-RU" sz="2000" dirty="0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286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Вывод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	Проанализировав результаты своей педагогической деятельности,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мы пришли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к выводу, что опыт работы в данном направлении очень эффективен. Такой  метод обучения как экспериментальная деятельность, достаточно мощно активизирует познавательный интерес у детей и способствует  усвоению детьми новых знаний и умений.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	Подводя итог, хочу сказать, что  поощряя детскую любознательность, утоляя жажду познания маленьких почемучек и направляя их исследовательскую инициативу, мы смогли развить у детей изобретательность, творческую активность,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познавательный интерес; открыли перед детьми  удивительный мир   экспериментирования.</a:t>
            </a:r>
          </a:p>
          <a:p>
            <a:pPr algn="ctr"/>
            <a:endParaRPr lang="ru-RU" sz="40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642918"/>
            <a:ext cx="5575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Спасибо за внимание!</a:t>
            </a:r>
            <a:endParaRPr lang="ru-RU" sz="4000" dirty="0"/>
          </a:p>
        </p:txBody>
      </p:sp>
      <p:pic>
        <p:nvPicPr>
          <p:cNvPr id="1026" name="Picture 2" descr="C:\Users\Титан\Desktop\опыты артинки\chitate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3686177" cy="41456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357166"/>
            <a:ext cx="4000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Актуальность</a:t>
            </a:r>
            <a:endParaRPr lang="ru-RU" sz="4000" dirty="0"/>
          </a:p>
        </p:txBody>
      </p:sp>
      <p:pic>
        <p:nvPicPr>
          <p:cNvPr id="3073" name="Picture 1" descr="C:\Users\Титан\Desktop\опыты артинки\0_3a855_1ebba684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14620"/>
            <a:ext cx="2625867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71736" y="1214422"/>
            <a:ext cx="75009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«Расскажи – и я забуду, 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покажи – и я запомню,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дай попробовать - и я пойму». 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00438"/>
            <a:ext cx="32147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Ребенок усваивает все прочно и надолго когда слышит, видит и делает сам.</a:t>
            </a:r>
            <a:endParaRPr lang="ru-RU" sz="2400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3992" y="404664"/>
            <a:ext cx="1707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Цель: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3" y="1183541"/>
            <a:ext cx="80010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Обеспечение условий для развития познавательной активности дошкольников через детскую экспериментальную деятельность и детское экспериментирование.</a:t>
            </a:r>
            <a:endParaRPr lang="ru-RU" sz="3200" dirty="0"/>
          </a:p>
        </p:txBody>
      </p:sp>
      <p:pic>
        <p:nvPicPr>
          <p:cNvPr id="4097" name="Picture 1" descr="C:\Users\Титан\Desktop\опыты артинки\provette_architetto_fran_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645024"/>
            <a:ext cx="1891891" cy="19280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214290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Задачи:</a:t>
            </a:r>
            <a:endParaRPr lang="ru-RU" sz="4000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142976" y="1226567"/>
            <a:ext cx="6500858" cy="33239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Обогащать представления детей об окружающем мире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Развивать умение пользоваться приборами помощниками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Совершенствовать мыслительную деятельность детей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Обеспечить личностное развитие каждого ребенка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79512" y="1628800"/>
            <a:ext cx="8856984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Живая природа (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характерные особенности сезонов, многообразие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живых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организмов и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т.д.);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Неживая природа (воздух,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вода, почва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свет, тепло и т.д.);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Человек (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функционирование организма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рукотворный мир: материалы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их свойства;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преобразование предметов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явлений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т.д.).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032" y="116632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Направление</a:t>
            </a:r>
            <a:r>
              <a:rPr lang="ru-RU" dirty="0"/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опытно-</a:t>
            </a:r>
          </a:p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экспериментальной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115303477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1124744"/>
            <a:ext cx="8280920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Постановка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исследовательской задачи (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при педагогической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поддержке в раннем, младшем,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среднем дошкольном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возрасте, самостоятельно в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старшем дошкольном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возрасте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Целеполагание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(что нужно сделать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для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решения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проблемы);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Поиск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возможных путей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решения (выдвижение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гипотез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Уточнение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правил безопасности в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процессе экспериментирования;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Выполнение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эксперимента (под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руководством воспитателя);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Анализ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полученного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результата (подтвердилось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или нет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),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фиксирование результатов эксперимента;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Вывод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-21913"/>
            <a:ext cx="58192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Структура</a:t>
            </a:r>
            <a:r>
              <a:rPr lang="ru-RU" dirty="0"/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детского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экспериментирования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768002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55576" y="1556792"/>
            <a:ext cx="7605488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Дети проводят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эксперимент, не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его результата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таким образом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приобретают знания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Дети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вначале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предсказывают вариант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а затем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проверяют, правильно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ли они мыслили.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7374" y="476672"/>
            <a:ext cx="69236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Варианты решения задач:</a:t>
            </a:r>
          </a:p>
        </p:txBody>
      </p:sp>
    </p:spTree>
    <p:extLst>
      <p:ext uri="{BB962C8B-B14F-4D97-AF65-F5344CB8AC3E}">
        <p14:creationId xmlns:p14="http://schemas.microsoft.com/office/powerpoint/2010/main" val="1163663778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итан\Desktop\опыты артинки\424568-chemical-experi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600427"/>
            <a:ext cx="4071966" cy="325757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14646" y="214290"/>
            <a:ext cx="59293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 у нас в саду дела - эксперименты снова,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Сам волшебник никогда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не творил такого!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То растопим снег и лёд, то смешаем краски.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Изменяем вкус воды,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как в волшебной сказке!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928926" y="285728"/>
            <a:ext cx="6215074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процессе экспериментирования дети учатся: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видеть и выделять проблему;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принимать и ставить цель;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решать проблемы: анализировать объект или явление, выделять существенные признаки и связи, сопоставлять различные факты, выдвигать гипотезы, предположения, отбирать средства и материалы для самостоятельной деятельности, осуществлять эксперимент;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высказывать суждения, делать выводы и умозаключения.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453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HP</cp:lastModifiedBy>
  <cp:revision>87</cp:revision>
  <dcterms:created xsi:type="dcterms:W3CDTF">2014-05-12T04:44:22Z</dcterms:created>
  <dcterms:modified xsi:type="dcterms:W3CDTF">2021-02-28T15:33:31Z</dcterms:modified>
</cp:coreProperties>
</file>