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1" r:id="rId8"/>
    <p:sldId id="268" r:id="rId9"/>
    <p:sldId id="264" r:id="rId10"/>
    <p:sldId id="267" r:id="rId11"/>
    <p:sldId id="266" r:id="rId12"/>
    <p:sldId id="265" r:id="rId13"/>
    <p:sldId id="269" r:id="rId14"/>
    <p:sldId id="270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ED88-6772-4C1D-9EF6-312D3B000ED0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177F4-3014-4578-B9EE-DA13DE0E8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344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ED88-6772-4C1D-9EF6-312D3B000ED0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177F4-3014-4578-B9EE-DA13DE0E8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6054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BED88-6772-4C1D-9EF6-312D3B000ED0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177F4-3014-4578-B9EE-DA13DE0E8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3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2601575" cy="70849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30633" y="892876"/>
            <a:ext cx="5747635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</a:t>
            </a:r>
          </a:p>
          <a:p>
            <a:pPr algn="ctr"/>
            <a:r>
              <a:rPr lang="ru-RU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«Моя семья – Моя крепость»</a:t>
            </a:r>
          </a:p>
          <a:p>
            <a:pPr algn="ctr"/>
            <a:endParaRPr lang="ru-RU" sz="3600" b="1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36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Подготовили и реализовали воспитатели коррекционной группы</a:t>
            </a:r>
          </a:p>
          <a:p>
            <a:pPr algn="ctr"/>
            <a:r>
              <a:rPr lang="ru-RU" sz="2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Киселева Светлана Юрьевна</a:t>
            </a:r>
          </a:p>
          <a:p>
            <a:pPr algn="ctr"/>
            <a:r>
              <a:rPr lang="ru-RU" sz="2400" b="1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Поваренкова Валентина Юрьевна</a:t>
            </a:r>
          </a:p>
        </p:txBody>
      </p:sp>
    </p:spTree>
    <p:extLst>
      <p:ext uri="{BB962C8B-B14F-4D97-AF65-F5344CB8AC3E}">
        <p14:creationId xmlns:p14="http://schemas.microsoft.com/office/powerpoint/2010/main" val="17916891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164" y="3160042"/>
            <a:ext cx="2463203" cy="328427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07" y="3160043"/>
            <a:ext cx="2495550" cy="332740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4004913" y="348168"/>
            <a:ext cx="41821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u="sng">
                <a:solidFill>
                  <a:srgbClr val="002060"/>
                </a:solidFill>
              </a:rPr>
              <a:t>Работа с родителями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4049" y="1104292"/>
            <a:ext cx="54182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ct val="0"/>
              </a:spcAft>
            </a:pP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конкурсах и выставках </a:t>
            </a: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поделок: </a:t>
            </a: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«Сувениры осени», «Мама – искусница», </a:t>
            </a:r>
            <a:endParaRPr lang="ru-RU" sz="28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Зимний сувенир».</a:t>
            </a:r>
            <a:endParaRPr lang="ru-RU" sz="280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4765" y="1328062"/>
            <a:ext cx="2474405" cy="328824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0907" y="1281110"/>
            <a:ext cx="2466791" cy="327812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7457495" y="4616308"/>
            <a:ext cx="3224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ct val="0"/>
              </a:spcAft>
            </a:pP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 </a:t>
            </a:r>
            <a:endParaRPr lang="ru-RU" sz="28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</a:t>
            </a: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«Озорные бусы»</a:t>
            </a:r>
          </a:p>
        </p:txBody>
      </p:sp>
    </p:spTree>
    <p:extLst>
      <p:ext uri="{BB962C8B-B14F-4D97-AF65-F5344CB8AC3E}">
        <p14:creationId xmlns:p14="http://schemas.microsoft.com/office/powerpoint/2010/main" val="393967624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499" y="163704"/>
            <a:ext cx="3410992" cy="341099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447" y="241530"/>
            <a:ext cx="3333166" cy="333316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210" y="3762026"/>
            <a:ext cx="3127044" cy="312704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9380" y="3759315"/>
            <a:ext cx="3132465" cy="313246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3510822" y="-23626"/>
            <a:ext cx="51279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год – год семьи»,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 отца и матери в воспитании ребенка», «Роль родителей в возрождении русских традиций», «Воспитание сказкой».</a:t>
            </a:r>
            <a:endParaRPr lang="ru-RU" sz="2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для родителей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Доброта рождается в семье»,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семьи», «Моя семья – моя крепость», «История семьи»</a:t>
            </a:r>
            <a:endParaRPr lang="ru-RU" sz="240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2858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24464" y="21825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</a:rPr>
              <a:t>ЭТАП ЗАКЛЮЧИТЕЛЬНЫЙ </a:t>
            </a:r>
          </a:p>
          <a:p>
            <a:pPr algn="ctr"/>
            <a:r>
              <a:rPr lang="ru-RU" sz="2800" smtClean="0">
                <a:solidFill>
                  <a:srgbClr val="002060"/>
                </a:solidFill>
              </a:rPr>
              <a:t>Подведение итогов работы по проекту</a:t>
            </a:r>
            <a:endParaRPr lang="ru-RU" sz="280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073" y="4777500"/>
            <a:ext cx="2622552" cy="1997743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17" y="751928"/>
            <a:ext cx="2234094" cy="2978793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589" y="4079182"/>
            <a:ext cx="2677026" cy="267702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1442" y="4302059"/>
            <a:ext cx="1879406" cy="251425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9385" y="4019076"/>
            <a:ext cx="3738998" cy="279723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4464" y="1470599"/>
            <a:ext cx="2256498" cy="300866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1894" y="751928"/>
            <a:ext cx="2360300" cy="315355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786625" y="1626223"/>
            <a:ext cx="3116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Итоговое</a:t>
            </a:r>
            <a:r>
              <a:rPr lang="ru-RU" sz="2400" b="1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мероприятие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организация фотовыставки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 и моя семья»</a:t>
            </a:r>
            <a:endParaRPr lang="ru-RU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0816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3081" y="169076"/>
            <a:ext cx="11354937" cy="4627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Заключение.</a:t>
            </a:r>
            <a:endParaRPr lang="ru-RU" sz="2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проектной деятельности дети обобщили и систематизировали свои знания о семье.</a:t>
            </a:r>
            <a:endParaRPr lang="ru-RU" sz="2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время реализации проекта «Моя семья – моя крепость» уровень знаний детей о семье значительно повысится. Дети узнали больше о своей семье, о членах семьи, традициях, о жизни бабушек и дедушек. Верится, что благодаря этому проекту укрепятся детско-родительские отношения, расширится кругозор и обогатится словарный запас детей.</a:t>
            </a:r>
            <a:endParaRPr lang="ru-RU" sz="2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Особенность данного проекта, на наш взгляд, в том, что, работая в одной команде “Воспитатели-дети-родители”, родители становятся активными участниками в жизни детей в детском саду. Мы думаем, что такие проекты помогают строить положительно –  эмоциональные отношения в семье</a:t>
            </a:r>
            <a:endParaRPr lang="ru-RU" sz="240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2545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271" y="1463344"/>
            <a:ext cx="5254388" cy="44874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35082" y="467424"/>
            <a:ext cx="5921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smtClean="0">
                <a:solidFill>
                  <a:srgbClr val="002060"/>
                </a:solidFill>
                <a:latin typeface="Decor TYGRA" panose="02000504040000020004" pitchFamily="2" charset="0"/>
              </a:rPr>
              <a:t>Благодарим за внимание!</a:t>
            </a:r>
          </a:p>
          <a:p>
            <a:pPr algn="ctr"/>
            <a:r>
              <a:rPr lang="ru-RU" sz="4800" smtClean="0">
                <a:solidFill>
                  <a:srgbClr val="002060"/>
                </a:solidFill>
                <a:latin typeface="Decor TYGRA" panose="02000504040000020004" pitchFamily="2" charset="0"/>
              </a:rPr>
              <a:t>Желаем творческих успехов!</a:t>
            </a:r>
            <a:endParaRPr lang="ru-RU" sz="4800">
              <a:solidFill>
                <a:srgbClr val="002060"/>
              </a:solidFill>
              <a:latin typeface="Decor TYGRA" panose="02000504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27713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741158" y="0"/>
            <a:ext cx="14983202" cy="853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38401" y="290270"/>
            <a:ext cx="49495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Тип </a:t>
            </a:r>
            <a:r>
              <a:rPr lang="ru-RU" b="1">
                <a:solidFill>
                  <a:srgbClr val="002060"/>
                </a:solidFill>
              </a:rPr>
              <a:t>проекта: </a:t>
            </a:r>
            <a:r>
              <a:rPr lang="ru-RU" smtClean="0">
                <a:solidFill>
                  <a:srgbClr val="002060"/>
                </a:solidFill>
              </a:rPr>
              <a:t>познавательно-творческий</a:t>
            </a:r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</a:rPr>
              <a:t>Срок реализации проекта: </a:t>
            </a:r>
            <a:r>
              <a:rPr lang="ru-RU">
                <a:solidFill>
                  <a:srgbClr val="002060"/>
                </a:solidFill>
              </a:rPr>
              <a:t>долгосрочный </a:t>
            </a:r>
            <a:endParaRPr lang="ru-RU" smtClean="0">
              <a:solidFill>
                <a:srgbClr val="002060"/>
              </a:solidFill>
            </a:endParaRPr>
          </a:p>
          <a:p>
            <a:pPr algn="ctr"/>
            <a:r>
              <a:rPr lang="ru-RU" b="1" smtClean="0">
                <a:solidFill>
                  <a:srgbClr val="002060"/>
                </a:solidFill>
              </a:rPr>
              <a:t>Участники </a:t>
            </a:r>
            <a:r>
              <a:rPr lang="ru-RU" b="1">
                <a:solidFill>
                  <a:srgbClr val="002060"/>
                </a:solidFill>
              </a:rPr>
              <a:t>проекта: </a:t>
            </a:r>
            <a:r>
              <a:rPr lang="ru-RU">
                <a:solidFill>
                  <a:srgbClr val="002060"/>
                </a:solidFill>
              </a:rPr>
              <a:t>воспитатели, воспитанники </a:t>
            </a:r>
            <a:r>
              <a:rPr lang="ru-RU" smtClean="0">
                <a:solidFill>
                  <a:srgbClr val="002060"/>
                </a:solidFill>
              </a:rPr>
              <a:t>средней </a:t>
            </a:r>
            <a:r>
              <a:rPr lang="ru-RU">
                <a:solidFill>
                  <a:srgbClr val="002060"/>
                </a:solidFill>
              </a:rPr>
              <a:t>коррекционной </a:t>
            </a:r>
            <a:r>
              <a:rPr lang="ru-RU" smtClean="0">
                <a:solidFill>
                  <a:srgbClr val="002060"/>
                </a:solidFill>
              </a:rPr>
              <a:t>группы, </a:t>
            </a:r>
            <a:r>
              <a:rPr lang="ru-RU">
                <a:solidFill>
                  <a:srgbClr val="002060"/>
                </a:solidFill>
              </a:rPr>
              <a:t>родители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6562" y="1617260"/>
            <a:ext cx="63962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 проекта: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представление о себе, своих родителях, бабушках и дедушках, сохранение семейных традиций посредством вовлечения родителей в единое образовательное пространство «Детский сад – ребенок – семья».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6562" y="3221249"/>
            <a:ext cx="6096000" cy="38652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Закреплять у детей понятие «семья»; расширять представления детей о семье; закреплять знание имён, фамилий родителей, бабушек и дедушек.</a:t>
            </a:r>
            <a:endParaRPr lang="ru-RU" sz="1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Формировать представления о родственных отношениях.</a:t>
            </a:r>
            <a:endParaRPr lang="ru-RU" sz="1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Формировать представления о семейных традициях и праздниках.</a:t>
            </a:r>
            <a:endParaRPr lang="ru-RU" sz="1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Воспитывать у детей любовь и уважение к членам семьи, учить проявлять заботу о родных людях.</a:t>
            </a:r>
            <a:endParaRPr lang="ru-RU" sz="1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Обогащать детско-родительские отношения опытом совместной творческой деятельности.</a:t>
            </a:r>
            <a:endParaRPr lang="ru-RU" sz="140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31039" y="4268516"/>
            <a:ext cx="453333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mtClean="0">
                <a:solidFill>
                  <a:srgbClr val="002060"/>
                </a:solidFill>
              </a:rPr>
              <a:t>Ожидаемые результаты</a:t>
            </a:r>
            <a:r>
              <a:rPr lang="ru-RU" smtClean="0">
                <a:solidFill>
                  <a:srgbClr val="002060"/>
                </a:solidFill>
              </a:rPr>
              <a:t>: За время реализации проекта «Моя семья-моя крепость» планируется повысить знание детей о своей семье. Воспитание чувства гордости за свою семью , знать историю своей семьи, семейные традиции и праздники, повысить педагогическую культуру родителей, установить с ними доверительные и партнёрские отношения.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510" y="112215"/>
            <a:ext cx="5254388" cy="448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4489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2051" y="135089"/>
            <a:ext cx="40078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</a:rPr>
              <a:t>ПРЕДВАРИТЕЛЬНЫЙ ЭТАП </a:t>
            </a:r>
            <a:r>
              <a:rPr lang="ru-RU" sz="2400" smtClean="0">
                <a:solidFill>
                  <a:srgbClr val="002060"/>
                </a:solidFill>
              </a:rPr>
              <a:t>мониторинг знаний детей, изучение литературы, подготовка материала </a:t>
            </a:r>
            <a:endParaRPr lang="ru-RU" sz="2400">
              <a:solidFill>
                <a:srgbClr val="002060"/>
              </a:solidFill>
            </a:endParaRPr>
          </a:p>
        </p:txBody>
      </p:sp>
      <p:pic>
        <p:nvPicPr>
          <p:cNvPr id="5122" name="Picture 2" descr="Иллюстрация 1 из 1 для Семейный и родительский клубы в детском саду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021" y="251164"/>
            <a:ext cx="1895622" cy="288782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Наталья Сертакова - Инновационные формы взаимодействия ДОО с семьей. Родительские собрания и конференции. ФГОС ДО обложка книг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021" y="3621049"/>
            <a:ext cx="1964277" cy="2786784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41" y="1748458"/>
            <a:ext cx="2589221" cy="366495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8060" y="2442121"/>
            <a:ext cx="2801702" cy="396571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126" name="Picture 6" descr="https://sun9-77.userapi.com/impg/c_YF6xdua_niu3vaPr-xiyYpKCiE_hx3TQ5ibg/elCpkYTKblg.jpg?size=763x1080&amp;quality=96&amp;sign=fc3814b7b4bcb0f52fb6531e0c021799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6160" y="250405"/>
            <a:ext cx="2927782" cy="4144174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531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70746" y="185214"/>
            <a:ext cx="545910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</a:rPr>
              <a:t>ЭТАП</a:t>
            </a:r>
            <a:r>
              <a:rPr lang="ru-RU" sz="2400" smtClean="0"/>
              <a:t> </a:t>
            </a:r>
            <a:r>
              <a:rPr lang="ru-RU" sz="2400" b="1" smtClean="0">
                <a:solidFill>
                  <a:srgbClr val="002060"/>
                </a:solidFill>
              </a:rPr>
              <a:t>ОСНОВНОЙ</a:t>
            </a:r>
          </a:p>
          <a:p>
            <a:pPr algn="ctr"/>
            <a:endParaRPr lang="ru-RU" sz="1000" b="1" smtClean="0">
              <a:solidFill>
                <a:srgbClr val="002060"/>
              </a:solidFill>
            </a:endParaRPr>
          </a:p>
          <a:p>
            <a:pPr algn="ctr"/>
            <a:r>
              <a:rPr lang="ru-RU" sz="2800" i="1" u="sng" smtClean="0">
                <a:solidFill>
                  <a:srgbClr val="002060"/>
                </a:solidFill>
              </a:rPr>
              <a:t>Работа </a:t>
            </a:r>
            <a:r>
              <a:rPr lang="ru-RU" sz="2800" i="1" u="sng">
                <a:solidFill>
                  <a:srgbClr val="002060"/>
                </a:solidFill>
              </a:rPr>
              <a:t>с </a:t>
            </a:r>
            <a:r>
              <a:rPr lang="ru-RU" sz="2800" i="1" u="sng" smtClean="0">
                <a:solidFill>
                  <a:srgbClr val="002060"/>
                </a:solidFill>
              </a:rPr>
              <a:t>детьми</a:t>
            </a:r>
            <a:endParaRPr lang="ru-RU" sz="2800" i="1" u="sng"/>
          </a:p>
        </p:txBody>
      </p:sp>
      <p:sp>
        <p:nvSpPr>
          <p:cNvPr id="3" name="Прямоугольник 2"/>
          <p:cNvSpPr/>
          <p:nvPr/>
        </p:nvSpPr>
        <p:spPr>
          <a:xfrm>
            <a:off x="300252" y="1416867"/>
            <a:ext cx="44355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>
                <a:solidFill>
                  <a:srgbClr val="002060"/>
                </a:solidFill>
              </a:rPr>
              <a:t>Беседы на тему:</a:t>
            </a:r>
            <a:r>
              <a:rPr lang="ru-RU" sz="2000">
                <a:solidFill>
                  <a:srgbClr val="002060"/>
                </a:solidFill>
              </a:rPr>
              <a:t> </a:t>
            </a:r>
            <a:r>
              <a:rPr lang="ru-RU">
                <a:solidFill>
                  <a:srgbClr val="002060"/>
                </a:solidFill>
              </a:rPr>
              <a:t>«Моя семья», «На кого ты хочешь быть похож»; «Организация быта в нашей семье в будни»; </a:t>
            </a:r>
            <a:r>
              <a:rPr lang="ru-RU" smtClean="0">
                <a:solidFill>
                  <a:srgbClr val="002060"/>
                </a:solidFill>
              </a:rPr>
              <a:t>«</a:t>
            </a:r>
            <a:r>
              <a:rPr lang="ru-RU">
                <a:solidFill>
                  <a:srgbClr val="002060"/>
                </a:solidFill>
              </a:rPr>
              <a:t>Выходной день с мамой и папой», «Как я помогаю дома», </a:t>
            </a:r>
            <a:r>
              <a:rPr lang="ru-RU" smtClean="0">
                <a:solidFill>
                  <a:srgbClr val="002060"/>
                </a:solidFill>
              </a:rPr>
              <a:t>«</a:t>
            </a:r>
            <a:r>
              <a:rPr lang="ru-RU">
                <a:solidFill>
                  <a:srgbClr val="002060"/>
                </a:solidFill>
              </a:rPr>
              <a:t>Мои бабушка и дедушка», «Традиции нашей семьи».</a:t>
            </a:r>
          </a:p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1125" y="2971328"/>
            <a:ext cx="3543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</a:rPr>
              <a:t>Игра - викторина «Я и моя семья»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49" y="4895836"/>
            <a:ext cx="2348307" cy="1712883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300251" y="3635750"/>
            <a:ext cx="1747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solidFill>
                  <a:srgbClr val="002060"/>
                </a:solidFill>
              </a:rPr>
              <a:t>Игры с кубиком</a:t>
            </a:r>
          </a:p>
          <a:p>
            <a:r>
              <a:rPr lang="ru-RU" smtClean="0">
                <a:solidFill>
                  <a:srgbClr val="002060"/>
                </a:solidFill>
              </a:rPr>
              <a:t> </a:t>
            </a:r>
            <a:r>
              <a:rPr lang="ru-RU" err="1">
                <a:solidFill>
                  <a:srgbClr val="002060"/>
                </a:solidFill>
              </a:rPr>
              <a:t>Блума «Семья»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09" y="4328971"/>
            <a:ext cx="2432690" cy="243269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368" y="185214"/>
            <a:ext cx="2703136" cy="270313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2875" y="1471537"/>
            <a:ext cx="2654185" cy="265418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4368" y="3540126"/>
            <a:ext cx="3207088" cy="320708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924644" y="4125722"/>
            <a:ext cx="1842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</a:rPr>
              <a:t>Лото «Семья», </a:t>
            </a:r>
          </a:p>
          <a:p>
            <a:pPr algn="ctr"/>
            <a:r>
              <a:rPr lang="ru-RU">
                <a:solidFill>
                  <a:srgbClr val="002060"/>
                </a:solidFill>
              </a:rPr>
              <a:t>лото «Мой Дом»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69319" y="4298359"/>
            <a:ext cx="31605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Ознакомление с художественной литературой:</a:t>
            </a:r>
          </a:p>
          <a:p>
            <a:pPr algn="ctr"/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</a:rPr>
              <a:t>Сказки, рассказы, стихотворения, поговорки, загадки по теме Семья</a:t>
            </a:r>
            <a:endParaRPr lang="ru-RU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1618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527" y="2814316"/>
            <a:ext cx="3624943" cy="3624943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329" y="638702"/>
            <a:ext cx="3263421" cy="4351229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108" y="643851"/>
            <a:ext cx="3259560" cy="434608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" name="Прямоугольник 4"/>
          <p:cNvSpPr/>
          <p:nvPr/>
        </p:nvSpPr>
        <p:spPr>
          <a:xfrm>
            <a:off x="4090712" y="638702"/>
            <a:ext cx="40351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Игры со строительным материалом</a:t>
            </a: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«Дом, в котором я живу», «Гараж для машины»,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Дом в деревне»</a:t>
            </a:r>
            <a:endParaRPr lang="ru-RU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00424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88680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62" y="3334081"/>
            <a:ext cx="3279505" cy="327950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939" y="106888"/>
            <a:ext cx="3426752" cy="3426752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1343" y="3648502"/>
            <a:ext cx="2966873" cy="2966873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2657" y="65719"/>
            <a:ext cx="3023948" cy="302394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210528" y="350572"/>
            <a:ext cx="34914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Сюжетно-ролевая игра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«Семья»,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 рождения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куклы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Маши»,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Больница», «Магазин», «Мастерская»</a:t>
            </a:r>
            <a:endParaRPr lang="ru-RU" sz="2400">
              <a:solidFill>
                <a:srgbClr val="00206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939" y="3770454"/>
            <a:ext cx="2771274" cy="27712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64038"/>
            <a:ext cx="2248915" cy="282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2289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49" y="312965"/>
            <a:ext cx="3734927" cy="373492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7943" y="312965"/>
            <a:ext cx="3826328" cy="382632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9931" y="2881993"/>
            <a:ext cx="3690257" cy="3690257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368397" y="4139293"/>
            <a:ext cx="35837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Настольный театр «Морозко», «Колобок»</a:t>
            </a:r>
            <a:endParaRPr lang="ru-RU" sz="280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410" y="841134"/>
            <a:ext cx="31931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Варежковый театр «Маша и медведь</a:t>
            </a: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»,</a:t>
            </a:r>
          </a:p>
          <a:p>
            <a:pPr algn="ctr"/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«Теремок»</a:t>
            </a:r>
            <a:endParaRPr lang="ru-RU" sz="280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92141" y="4157991"/>
            <a:ext cx="33579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Магнитный театр «Волк и семеро козлят»</a:t>
            </a:r>
          </a:p>
        </p:txBody>
      </p:sp>
    </p:spTree>
    <p:extLst>
      <p:ext uri="{BB962C8B-B14F-4D97-AF65-F5344CB8AC3E}">
        <p14:creationId xmlns:p14="http://schemas.microsoft.com/office/powerpoint/2010/main" val="7188589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92" y="243280"/>
            <a:ext cx="3168260" cy="316826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067" y="3584353"/>
            <a:ext cx="3189514" cy="318951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4542" y="3664689"/>
            <a:ext cx="3106740" cy="310674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261567"/>
            <a:ext cx="3131685" cy="313168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3373727" y="308851"/>
            <a:ext cx="520829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Рисование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«Моя семья»;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дом», «Букет для мамы»</a:t>
            </a:r>
            <a:endParaRPr lang="ru-RU" sz="2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Аппликация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«Ваза с цветами», </a:t>
            </a: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Дом, в котором я живу»,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Моя семья», «Открытка для папы»,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ct val="0"/>
              </a:spcAft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Варим борщ», «Подарок для мамы»</a:t>
            </a:r>
            <a:endParaRPr lang="ru-RU" sz="240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Коллективная работа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Семья –это…»</a:t>
            </a:r>
            <a:endParaRPr lang="ru-RU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07978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3/1614804920_5-p-fon-dlya-prezentatsii-detskii-sa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1"/>
            <a:ext cx="12192001" cy="694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138" y="2842192"/>
            <a:ext cx="3635150" cy="363515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960" y="650771"/>
            <a:ext cx="3273368" cy="436449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80" y="650771"/>
            <a:ext cx="3459787" cy="4292356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3696212" y="181432"/>
            <a:ext cx="47417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Пальчиковая гимнастика: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Семья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использованием </a:t>
            </a:r>
            <a:r>
              <a:rPr lang="ru-RU" sz="240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Гонзиков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Игровые упражнения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Дорожка здоровья»</a:t>
            </a:r>
          </a:p>
          <a:p>
            <a:pPr algn="ctr"/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Подвижная игра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Наряжаем елку»</a:t>
            </a:r>
          </a:p>
        </p:txBody>
      </p:sp>
    </p:spTree>
    <p:extLst>
      <p:ext uri="{BB962C8B-B14F-4D97-AF65-F5344CB8AC3E}">
        <p14:creationId xmlns:p14="http://schemas.microsoft.com/office/powerpoint/2010/main" val="385348256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677</Words>
  <Application>Microsoft Office PowerPoint</Application>
  <PresentationFormat>Широкоэкранный</PresentationFormat>
  <Paragraphs>76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Decor TYGRA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27</cp:revision>
  <cp:lastPrinted>2024-04-03T06:52:32Z</cp:lastPrinted>
  <dcterms:created xsi:type="dcterms:W3CDTF">2024-03-31T18:41:26Z</dcterms:created>
  <dcterms:modified xsi:type="dcterms:W3CDTF">2025-04-27T13:31:27Z</dcterms:modified>
</cp:coreProperties>
</file>