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2" r:id="rId3"/>
    <p:sldId id="258" r:id="rId4"/>
    <p:sldId id="261" r:id="rId5"/>
    <p:sldId id="263" r:id="rId6"/>
    <p:sldId id="260" r:id="rId7"/>
    <p:sldId id="259" r:id="rId8"/>
    <p:sldId id="265" r:id="rId9"/>
    <p:sldId id="266" r:id="rId10"/>
    <p:sldId id="264" r:id="rId11"/>
    <p:sldId id="267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6" autoAdjust="0"/>
    <p:restoredTop sz="94660"/>
  </p:normalViewPr>
  <p:slideViewPr>
    <p:cSldViewPr snapToGrid="0">
      <p:cViewPr>
        <p:scale>
          <a:sx n="80" d="100"/>
          <a:sy n="80" d="100"/>
        </p:scale>
        <p:origin x="258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7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4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24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80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3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63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1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8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4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076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D8F63-367D-4E20-9F84-F06DBDE24A76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59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083" y="-187994"/>
            <a:ext cx="12860422" cy="723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1122" y="0"/>
            <a:ext cx="9682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МБОУ «Средняя общеобразовательная школа №16»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Структурное подразделение МБДОУ «Детский сад комбинированного вида №20»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1203" y="1383949"/>
            <a:ext cx="674255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Консультация для воспитателей</a:t>
            </a:r>
          </a:p>
          <a:p>
            <a:pPr algn="ctr"/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 теме:</a:t>
            </a:r>
          </a:p>
          <a:p>
            <a:pPr algn="ctr"/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«Организация подвижных игр </a:t>
            </a:r>
          </a:p>
          <a:p>
            <a:pPr algn="ctr"/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 зимний период»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20586" y="5390865"/>
            <a:ext cx="35493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Выполнила воспитатель:</a:t>
            </a:r>
          </a:p>
          <a:p>
            <a:pPr algn="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Киселева Светлана Юрьевна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74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809" y="1125076"/>
            <a:ext cx="8841055" cy="51655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22" y="1125077"/>
            <a:ext cx="3874168" cy="516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7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172" y="974558"/>
            <a:ext cx="679365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Будьте</a:t>
            </a:r>
            <a:r>
              <a:rPr lang="ru-RU" dirty="0" smtClean="0"/>
              <a:t> 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здоровы!</a:t>
            </a:r>
          </a:p>
          <a:p>
            <a:pPr algn="ctr"/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Творческих успехов и удачи</a:t>
            </a: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!</a:t>
            </a:r>
          </a:p>
          <a:p>
            <a:pPr algn="ctr"/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Спасибо за внимание!</a:t>
            </a:r>
            <a:endParaRPr lang="ru-RU" sz="48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589" y="3023600"/>
            <a:ext cx="4260438" cy="38234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411" y="3023600"/>
            <a:ext cx="2250701" cy="346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7841" y="3210147"/>
            <a:ext cx="3336316" cy="34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38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085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083" y="-187994"/>
            <a:ext cx="12860422" cy="723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9684" y="464024"/>
            <a:ext cx="8311699" cy="150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Прогулка</a:t>
            </a:r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– </a:t>
            </a:r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очень важный режимный</a:t>
            </a:r>
          </a:p>
          <a:p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момент в жизнедеятельности детей</a:t>
            </a:r>
            <a:endParaRPr lang="ru-RU" sz="4400" i="1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095" y="1859339"/>
            <a:ext cx="6096000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indent="457200">
              <a:defRPr/>
            </a:pPr>
            <a:r>
              <a:rPr lang="ru-RU" sz="2400" u="sng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Цели прогулки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Профилактика утомления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Физическое и умственное развитие детей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Укрепления здоровья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2829" y="3620004"/>
            <a:ext cx="76018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defRPr/>
            </a:pPr>
            <a:r>
              <a:rPr lang="ru-RU" sz="2400" u="sng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Задачи прогулки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: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Оказывать закаливающее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воздействие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на организм в естественных условиях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Способствовать повышению уровня физической подготовленности детей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Оптимизировать двигательную активность детей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Способствовать познавательному, речевому, художественно-эстетическому, социально-коммуникативному развитию</a:t>
            </a:r>
          </a:p>
        </p:txBody>
      </p:sp>
      <p:pic>
        <p:nvPicPr>
          <p:cNvPr id="4100" name="Picture 4" descr="https://gas-kvas.com/uploads/posts/2023-02/1676733228_gas-kvas-com-p-detskii-risunok-deti-lepyat-snegovika-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901" y="1972129"/>
            <a:ext cx="4666498" cy="466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290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553"/>
            <a:ext cx="12230318" cy="687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2112" y="325068"/>
            <a:ext cx="794221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Значение прогулки: 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Важнейшей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задачей дошкольных учреждений является сохранение и укрепление здоровья детей.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дошкольном возрасте оптимальная двигательная активность и физическое воспитание являются ведущими факторами в сохранении здоровья, полноценном физическом и психическом развитии ребенка.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Прогулка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является первым и наиболее доступным средством закаливания детского организма.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554" y="1306286"/>
            <a:ext cx="4565005" cy="523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24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1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998" y="1751468"/>
            <a:ext cx="6099001" cy="48745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982" y="268617"/>
            <a:ext cx="726970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Участок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детского сада и его 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оборудование </a:t>
            </a:r>
            <a:endParaRPr lang="ru-RU" sz="32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(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необходимо создать определенные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условия):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расчистить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участок от снега;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соорудить постройки для развития основных движений (ходьба, бег, упражнение в равновесии, лазанье, перешагивание, метание);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спользовать специальный инвентарь для игр со снегом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предусмотреть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соблюдение инструкции по охране жизни и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421784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9337" y="279736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Рекомендуются разнообразные снежные постройки: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закрепления навыков равновесия;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перешагивания;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упражнений в метании;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</a:t>
            </a:r>
            <a:r>
              <a:rPr lang="ru-RU" sz="3200" b="0" i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подлезания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;</a:t>
            </a: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горки для скатывания.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159" y="879043"/>
            <a:ext cx="4113722" cy="25301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337" y="3742898"/>
            <a:ext cx="4069367" cy="2712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141" y="4409106"/>
            <a:ext cx="2728938" cy="2046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9221" y="4396337"/>
            <a:ext cx="3247994" cy="205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3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4923" y="366173"/>
            <a:ext cx="71195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Вы можете организовать разные виды игр на прогулке: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спортивные упражнения;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игры-эстафеты игры с элементами спорта;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сюжетные подвижные игры;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зимние забавы;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а</a:t>
            </a: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ттракционы;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бессюжетные подвижные игры;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народные игры;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хороводные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81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96" y="364222"/>
            <a:ext cx="4621970" cy="61626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223"/>
            <a:ext cx="4597163" cy="61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86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626" y="-72913"/>
            <a:ext cx="12321626" cy="693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91" y="826765"/>
            <a:ext cx="6842077" cy="5131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783" y="854188"/>
            <a:ext cx="3828101" cy="51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58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9104" y="308629"/>
            <a:ext cx="8149603" cy="575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Для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организации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подвижных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игр, а также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самостоятельной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двигательной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деятельности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необходимо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создать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все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условия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. </a:t>
            </a: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Заранее продумайте выносной материал: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л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опатки для снега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формы для творческой деятельности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санки-ледянки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ш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айбы и клюшки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бручи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м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ешочки, мячики для метания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Бросовый материал для игр со снегом</a:t>
            </a:r>
          </a:p>
        </p:txBody>
      </p:sp>
    </p:spTree>
    <p:extLst>
      <p:ext uri="{BB962C8B-B14F-4D97-AF65-F5344CB8AC3E}">
        <p14:creationId xmlns:p14="http://schemas.microsoft.com/office/powerpoint/2010/main" val="17898654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5941</TotalTime>
  <Words>314</Words>
  <Application>Microsoft Office PowerPoint</Application>
  <PresentationFormat>Широкоэкранный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Franklin Gothic Medium Cond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19</cp:revision>
  <dcterms:created xsi:type="dcterms:W3CDTF">2023-12-06T06:25:14Z</dcterms:created>
  <dcterms:modified xsi:type="dcterms:W3CDTF">2025-04-27T13:58:48Z</dcterms:modified>
</cp:coreProperties>
</file>